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2670"/>
    <a:srgbClr val="7820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>
      <p:cViewPr>
        <p:scale>
          <a:sx n="154" d="100"/>
          <a:sy n="154" d="100"/>
        </p:scale>
        <p:origin x="1044" y="-4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22247" y="725423"/>
            <a:ext cx="6093460" cy="1183005"/>
          </a:xfrm>
          <a:custGeom>
            <a:avLst/>
            <a:gdLst/>
            <a:ahLst/>
            <a:cxnLst/>
            <a:rect l="l" t="t" r="r" b="b"/>
            <a:pathLst>
              <a:path w="6093459" h="1183005">
                <a:moveTo>
                  <a:pt x="0" y="1182624"/>
                </a:moveTo>
                <a:lnTo>
                  <a:pt x="6092952" y="1182624"/>
                </a:lnTo>
                <a:lnTo>
                  <a:pt x="6092952" y="0"/>
                </a:lnTo>
                <a:lnTo>
                  <a:pt x="0" y="0"/>
                </a:lnTo>
                <a:lnTo>
                  <a:pt x="0" y="1182624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22247" y="9342119"/>
            <a:ext cx="2932430" cy="259079"/>
          </a:xfrm>
          <a:custGeom>
            <a:avLst/>
            <a:gdLst/>
            <a:ahLst/>
            <a:cxnLst/>
            <a:rect l="l" t="t" r="r" b="b"/>
            <a:pathLst>
              <a:path w="2932429" h="259079">
                <a:moveTo>
                  <a:pt x="0" y="259079"/>
                </a:moveTo>
                <a:lnTo>
                  <a:pt x="2932174" y="259079"/>
                </a:lnTo>
                <a:lnTo>
                  <a:pt x="2932174" y="0"/>
                </a:lnTo>
                <a:lnTo>
                  <a:pt x="0" y="0"/>
                </a:lnTo>
                <a:lnTo>
                  <a:pt x="0" y="259079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154423" y="9342119"/>
            <a:ext cx="3161030" cy="259079"/>
          </a:xfrm>
          <a:custGeom>
            <a:avLst/>
            <a:gdLst/>
            <a:ahLst/>
            <a:cxnLst/>
            <a:rect l="l" t="t" r="r" b="b"/>
            <a:pathLst>
              <a:path w="3161029" h="259079">
                <a:moveTo>
                  <a:pt x="0" y="259079"/>
                </a:moveTo>
                <a:lnTo>
                  <a:pt x="3160776" y="259079"/>
                </a:lnTo>
                <a:lnTo>
                  <a:pt x="3160776" y="0"/>
                </a:lnTo>
                <a:lnTo>
                  <a:pt x="0" y="0"/>
                </a:lnTo>
                <a:lnTo>
                  <a:pt x="0" y="259079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22247" y="8985504"/>
            <a:ext cx="2932430" cy="356870"/>
          </a:xfrm>
          <a:custGeom>
            <a:avLst/>
            <a:gdLst/>
            <a:ahLst/>
            <a:cxnLst/>
            <a:rect l="l" t="t" r="r" b="b"/>
            <a:pathLst>
              <a:path w="2932429" h="356870">
                <a:moveTo>
                  <a:pt x="0" y="356616"/>
                </a:moveTo>
                <a:lnTo>
                  <a:pt x="2932174" y="356616"/>
                </a:lnTo>
                <a:lnTo>
                  <a:pt x="2932174" y="0"/>
                </a:lnTo>
                <a:lnTo>
                  <a:pt x="0" y="0"/>
                </a:lnTo>
                <a:lnTo>
                  <a:pt x="0" y="35661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083808" y="457200"/>
            <a:ext cx="1231390" cy="10759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358640" y="6070091"/>
            <a:ext cx="2444750" cy="0"/>
          </a:xfrm>
          <a:custGeom>
            <a:avLst/>
            <a:gdLst/>
            <a:ahLst/>
            <a:cxnLst/>
            <a:rect l="l" t="t" r="r" b="b"/>
            <a:pathLst>
              <a:path w="2444750">
                <a:moveTo>
                  <a:pt x="0" y="0"/>
                </a:moveTo>
                <a:lnTo>
                  <a:pt x="2444495" y="0"/>
                </a:lnTo>
              </a:path>
            </a:pathLst>
          </a:custGeom>
          <a:ln w="15239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www.liberona.cl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7424" y="2392681"/>
            <a:ext cx="2667000" cy="280670"/>
          </a:xfrm>
          <a:prstGeom prst="rect">
            <a:avLst/>
          </a:prstGeom>
          <a:solidFill>
            <a:srgbClr val="7E7E7E"/>
          </a:solidFill>
        </p:spPr>
        <p:txBody>
          <a:bodyPr vert="horz" wrap="square" lIns="0" tIns="35560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280"/>
              </a:spcBef>
            </a:pPr>
            <a:r>
              <a:rPr sz="1300" dirty="0">
                <a:solidFill>
                  <a:srgbClr val="FFFFFF"/>
                </a:solidFill>
                <a:latin typeface="Century Gothic"/>
                <a:cs typeface="Century Gothic"/>
              </a:rPr>
              <a:t>DESCRIPCIÓN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8044" y="9365998"/>
            <a:ext cx="13677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7015" algn="l"/>
              </a:tabLst>
            </a:pPr>
            <a:r>
              <a:rPr sz="1100" dirty="0">
                <a:solidFill>
                  <a:srgbClr val="FFFFFF"/>
                </a:solidFill>
                <a:latin typeface="Century Gothic"/>
                <a:cs typeface="Century Gothic"/>
              </a:rPr>
              <a:t>&gt;	</a:t>
            </a:r>
            <a:r>
              <a:rPr sz="1100" dirty="0">
                <a:solidFill>
                  <a:srgbClr val="D8D8D8"/>
                </a:solidFill>
                <a:latin typeface="Century Gothic"/>
                <a:cs typeface="Century Gothic"/>
                <a:hlinkClick r:id="rId2"/>
              </a:rPr>
              <a:t>www.liberona.cl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35834" y="996921"/>
            <a:ext cx="3844036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MODELO 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VISITA</a:t>
            </a:r>
            <a:endParaRPr lang="es-ES" sz="2000" spc="5" dirty="0">
              <a:solidFill>
                <a:srgbClr val="FFFFFF"/>
              </a:solidFill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s-MX"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MOVIE </a:t>
            </a:r>
            <a:r>
              <a:rPr lang="es-ES" sz="2000" spc="-15" dirty="0">
                <a:solidFill>
                  <a:srgbClr val="FFFFFF"/>
                </a:solidFill>
                <a:latin typeface="Century Gothic"/>
                <a:cs typeface="Century Gothic"/>
              </a:rPr>
              <a:t> SIN BRAZO</a:t>
            </a:r>
            <a:endParaRPr lang="es-MX" sz="2000" spc="-15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4249" y="3637919"/>
            <a:ext cx="2670175" cy="277495"/>
          </a:xfrm>
          <a:prstGeom prst="rect">
            <a:avLst/>
          </a:prstGeom>
          <a:solidFill>
            <a:srgbClr val="7E7E7E"/>
          </a:solidFill>
        </p:spPr>
        <p:txBody>
          <a:bodyPr vert="horz" wrap="square" lIns="0" tIns="36194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284"/>
              </a:spcBef>
            </a:pPr>
            <a:r>
              <a:rPr sz="1300" dirty="0">
                <a:solidFill>
                  <a:srgbClr val="FFFFFF"/>
                </a:solidFill>
                <a:latin typeface="Century Gothic"/>
                <a:cs typeface="Century Gothic"/>
              </a:rPr>
              <a:t>DIMENSIONES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19815" y="2599591"/>
            <a:ext cx="2534285" cy="1013739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45"/>
              </a:spcBef>
            </a:pPr>
            <a:r>
              <a:rPr lang="es-ES" sz="800" spc="10" dirty="0">
                <a:solidFill>
                  <a:srgbClr val="7E7E7E"/>
                </a:solidFill>
                <a:latin typeface="Century Gothic"/>
                <a:cs typeface="Century Gothic"/>
              </a:rPr>
              <a:t>La silla </a:t>
            </a:r>
            <a:r>
              <a:rPr lang="es-ES" sz="800" spc="10" dirty="0" err="1">
                <a:solidFill>
                  <a:srgbClr val="7E7E7E"/>
                </a:solidFill>
                <a:latin typeface="Century Gothic"/>
                <a:cs typeface="Century Gothic"/>
              </a:rPr>
              <a:t>Movie</a:t>
            </a:r>
            <a:r>
              <a:rPr lang="es-ES" sz="800" spc="10" dirty="0">
                <a:solidFill>
                  <a:srgbClr val="7E7E7E"/>
                </a:solidFill>
                <a:latin typeface="Century Gothic"/>
                <a:cs typeface="Century Gothic"/>
              </a:rPr>
              <a:t> está formada por un asiento y respaldo en polipropileno de procedencia italiana.</a:t>
            </a:r>
          </a:p>
          <a:p>
            <a:pPr marL="12700" algn="just">
              <a:lnSpc>
                <a:spcPct val="100000"/>
              </a:lnSpc>
              <a:spcBef>
                <a:spcPts val="745"/>
              </a:spcBef>
            </a:pPr>
            <a:r>
              <a:rPr lang="es-ES" sz="800" spc="10" dirty="0">
                <a:solidFill>
                  <a:srgbClr val="7E7E7E"/>
                </a:solidFill>
                <a:latin typeface="Century Gothic"/>
                <a:cs typeface="Century Gothic"/>
              </a:rPr>
              <a:t>Estructura es un perfil redondo con acabado </a:t>
            </a:r>
            <a:r>
              <a:rPr lang="es-ES" sz="800" spc="10" dirty="0" err="1">
                <a:solidFill>
                  <a:srgbClr val="7E7E7E"/>
                </a:solidFill>
                <a:latin typeface="Century Gothic"/>
                <a:cs typeface="Century Gothic"/>
              </a:rPr>
              <a:t>termoesmaltado</a:t>
            </a:r>
            <a:r>
              <a:rPr lang="es-ES" sz="800" spc="10" dirty="0">
                <a:solidFill>
                  <a:srgbClr val="7E7E7E"/>
                </a:solidFill>
                <a:latin typeface="Century Gothic"/>
                <a:cs typeface="Century Gothic"/>
              </a:rPr>
              <a:t> negro. </a:t>
            </a:r>
          </a:p>
          <a:p>
            <a:pPr marL="12700" algn="just">
              <a:lnSpc>
                <a:spcPct val="100000"/>
              </a:lnSpc>
              <a:spcBef>
                <a:spcPts val="745"/>
              </a:spcBef>
            </a:pPr>
            <a:r>
              <a:rPr lang="es-ES" sz="800" spc="10" dirty="0">
                <a:solidFill>
                  <a:srgbClr val="7E7E7E"/>
                </a:solidFill>
                <a:latin typeface="Century Gothic"/>
                <a:cs typeface="Century Gothic"/>
              </a:rPr>
              <a:t>Apilable hasta 6 unidades. </a:t>
            </a:r>
          </a:p>
        </p:txBody>
      </p:sp>
      <p:sp>
        <p:nvSpPr>
          <p:cNvPr id="9" name="object 9"/>
          <p:cNvSpPr/>
          <p:nvPr/>
        </p:nvSpPr>
        <p:spPr>
          <a:xfrm>
            <a:off x="457200" y="457200"/>
            <a:ext cx="765175" cy="8528685"/>
          </a:xfrm>
          <a:custGeom>
            <a:avLst/>
            <a:gdLst/>
            <a:ahLst/>
            <a:cxnLst/>
            <a:rect l="l" t="t" r="r" b="b"/>
            <a:pathLst>
              <a:path w="765175" h="8528685">
                <a:moveTo>
                  <a:pt x="0" y="8528305"/>
                </a:moveTo>
                <a:lnTo>
                  <a:pt x="765048" y="8528305"/>
                </a:lnTo>
                <a:lnTo>
                  <a:pt x="765048" y="0"/>
                </a:lnTo>
                <a:lnTo>
                  <a:pt x="0" y="0"/>
                </a:lnTo>
                <a:lnTo>
                  <a:pt x="0" y="8528305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7200" y="8985505"/>
            <a:ext cx="765175" cy="615950"/>
          </a:xfrm>
          <a:custGeom>
            <a:avLst/>
            <a:gdLst/>
            <a:ahLst/>
            <a:cxnLst/>
            <a:rect l="l" t="t" r="r" b="b"/>
            <a:pathLst>
              <a:path w="765175" h="615950">
                <a:moveTo>
                  <a:pt x="0" y="615694"/>
                </a:moveTo>
                <a:lnTo>
                  <a:pt x="765048" y="615694"/>
                </a:lnTo>
                <a:lnTo>
                  <a:pt x="765048" y="0"/>
                </a:lnTo>
                <a:lnTo>
                  <a:pt x="0" y="0"/>
                </a:lnTo>
                <a:lnTo>
                  <a:pt x="0" y="615694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59115" y="7208707"/>
            <a:ext cx="555625" cy="12807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spc="-15" dirty="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sz="3500" spc="4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3500" spc="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3500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3500" spc="-5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35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endParaRPr sz="35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200" y="457200"/>
            <a:ext cx="2371344" cy="1688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027695"/>
              </p:ext>
            </p:extLst>
          </p:nvPr>
        </p:nvGraphicFramePr>
        <p:xfrm>
          <a:off x="1466088" y="6895555"/>
          <a:ext cx="2670175" cy="1856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367">
                <a:tc gridSpan="2"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300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COMPONENTES</a:t>
                      </a:r>
                      <a:endParaRPr sz="1300" dirty="0">
                        <a:latin typeface="Century Gothic"/>
                        <a:cs typeface="Century Gothic"/>
                      </a:endParaRPr>
                    </a:p>
                  </a:txBody>
                  <a:tcPr marL="0" marR="0" marT="36194" marB="0">
                    <a:solidFill>
                      <a:srgbClr val="7E7E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748">
                <a:tc>
                  <a:txBody>
                    <a:bodyPr/>
                    <a:lstStyle/>
                    <a:p>
                      <a:pPr marL="298450" marR="247650" indent="-6350" algn="just">
                        <a:lnSpc>
                          <a:spcPct val="100000"/>
                        </a:lnSpc>
                      </a:pPr>
                      <a:r>
                        <a:rPr lang="es-CL" sz="700" b="0" i="0" spc="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R</a:t>
                      </a:r>
                      <a:r>
                        <a:rPr lang="es-CL" sz="700" b="0" i="0" spc="1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e</a:t>
                      </a:r>
                      <a:r>
                        <a:rPr lang="es-CL" sz="700" b="0" i="0" spc="-1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s</a:t>
                      </a:r>
                      <a:r>
                        <a:rPr lang="es-CL" sz="700" b="0" i="0" spc="-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p</a:t>
                      </a:r>
                      <a:r>
                        <a:rPr lang="es-CL" sz="700" b="0" i="0" spc="-1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a</a:t>
                      </a:r>
                      <a:r>
                        <a:rPr lang="es-CL" sz="700" b="0" i="0" spc="-1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l</a:t>
                      </a:r>
                      <a:r>
                        <a:rPr lang="es-CL" sz="700" b="0" i="0" spc="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d</a:t>
                      </a:r>
                      <a:r>
                        <a:rPr lang="es-CL" sz="700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o  </a:t>
                      </a:r>
                      <a:r>
                        <a:rPr lang="es-CL" sz="700" b="0" i="0" spc="-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y</a:t>
                      </a:r>
                      <a:r>
                        <a:rPr lang="es-CL" sz="700" b="0" i="0" spc="-6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 </a:t>
                      </a:r>
                      <a:r>
                        <a:rPr lang="es-CL" sz="700" b="0" i="0" spc="-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asiento</a:t>
                      </a:r>
                      <a:endParaRPr lang="es-CL" sz="7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BEBEBE"/>
                      </a:solidFill>
                      <a:prstDash val="solid"/>
                    </a:lnR>
                    <a:lnB w="190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0" indent="0" algn="just">
                        <a:lnSpc>
                          <a:spcPct val="100000"/>
                        </a:lnSpc>
                        <a:spcBef>
                          <a:spcPts val="35"/>
                        </a:spcBef>
                        <a:tabLst/>
                      </a:pPr>
                      <a:r>
                        <a:rPr lang="es-CL" sz="700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Polipropileno de alta resistencia. Opcional con bastidor tapizado a elección del cliente.</a:t>
                      </a:r>
                    </a:p>
                  </a:txBody>
                  <a:tcPr marL="0" marR="0" marT="4445" marB="0" anchor="ctr">
                    <a:lnL w="12700">
                      <a:solidFill>
                        <a:srgbClr val="BEBEBE"/>
                      </a:solidFill>
                      <a:prstDash val="solid"/>
                    </a:lnL>
                    <a:lnB w="190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196">
                <a:tc>
                  <a:txBody>
                    <a:bodyPr/>
                    <a:lstStyle/>
                    <a:p>
                      <a:pPr marL="28638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s-CL" sz="700" b="0" i="0" spc="-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Brazos</a:t>
                      </a:r>
                      <a:endParaRPr lang="es-CL" sz="7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 marL="0" marR="0" marT="635" marB="0" anchor="ctr">
                    <a:lnR w="12700">
                      <a:solidFill>
                        <a:srgbClr val="BEBEBE"/>
                      </a:solidFill>
                      <a:prstDash val="solid"/>
                    </a:lnR>
                    <a:lnT w="1905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 algn="just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s-MX" sz="700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Opcionales</a:t>
                      </a:r>
                    </a:p>
                  </a:txBody>
                  <a:tcPr marL="0" marR="0" marT="39370" marB="0" anchor="ctr">
                    <a:lnL w="12700">
                      <a:solidFill>
                        <a:srgbClr val="BEBEBE"/>
                      </a:solidFill>
                      <a:prstDash val="solid"/>
                    </a:lnL>
                    <a:lnT w="1905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19">
                <a:tc>
                  <a:txBody>
                    <a:bodyPr/>
                    <a:lstStyle/>
                    <a:p>
                      <a:pPr marL="286385" algn="just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lang="es-CL" sz="700" b="0" i="0" spc="5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Base</a:t>
                      </a:r>
                      <a:endParaRPr lang="es-CL" sz="7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 marL="0" marR="0" marT="0" marB="0" anchor="ctr">
                    <a:lnR w="12700">
                      <a:solidFill>
                        <a:srgbClr val="BEBEBE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67005" marR="317500" algn="just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lang="es-MX" sz="700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Cuatro patas de tubo </a:t>
                      </a:r>
                      <a:r>
                        <a:rPr lang="es-MX" sz="700" b="0" i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termoesmaltado</a:t>
                      </a:r>
                      <a:r>
                        <a:rPr lang="es-MX" sz="700" b="0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cs typeface="Century Gothic"/>
                        </a:rPr>
                        <a:t> negro. Opcional Cromado.</a:t>
                      </a:r>
                    </a:p>
                  </a:txBody>
                  <a:tcPr marL="0" marR="0" marT="114300" marB="0" anchor="ctr">
                    <a:lnL w="12700">
                      <a:solidFill>
                        <a:srgbClr val="BEBEBE"/>
                      </a:solidFill>
                      <a:prstDash val="solid"/>
                    </a:lnL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5" name="Imagen 14">
            <a:extLst>
              <a:ext uri="{FF2B5EF4-FFF2-40B4-BE49-F238E27FC236}">
                <a16:creationId xmlns:a16="http://schemas.microsoft.com/office/drawing/2014/main" id="{7AEDA9A4-6CAE-0741-BA2F-59FFE5A30F9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5" t="10664" r="9215" b="2272"/>
          <a:stretch/>
        </p:blipFill>
        <p:spPr>
          <a:xfrm>
            <a:off x="5080217" y="2309214"/>
            <a:ext cx="1955391" cy="3031124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55E07B34-928B-5D4C-9D10-958BA21790B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13" t="10664" r="8548" b="11968"/>
          <a:stretch/>
        </p:blipFill>
        <p:spPr>
          <a:xfrm>
            <a:off x="6057913" y="7487779"/>
            <a:ext cx="1428460" cy="1805701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3B2F7181-1A8B-C944-AA33-8BFADD3C11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254" y="6192707"/>
            <a:ext cx="1460500" cy="2032000"/>
          </a:xfrm>
          <a:prstGeom prst="rect">
            <a:avLst/>
          </a:prstGeom>
        </p:spPr>
      </p:pic>
      <p:sp>
        <p:nvSpPr>
          <p:cNvPr id="28" name="Rectángulo 27">
            <a:extLst>
              <a:ext uri="{FF2B5EF4-FFF2-40B4-BE49-F238E27FC236}">
                <a16:creationId xmlns:a16="http://schemas.microsoft.com/office/drawing/2014/main" id="{75CD431A-CEF0-B447-8734-B102A7194FA5}"/>
              </a:ext>
            </a:extLst>
          </p:cNvPr>
          <p:cNvSpPr/>
          <p:nvPr/>
        </p:nvSpPr>
        <p:spPr>
          <a:xfrm>
            <a:off x="3962400" y="5382273"/>
            <a:ext cx="167848" cy="324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A01B9DD-83EB-DA13-4EA9-DA3563D6376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-745" b="745"/>
          <a:stretch/>
        </p:blipFill>
        <p:spPr>
          <a:xfrm>
            <a:off x="1368044" y="4028748"/>
            <a:ext cx="3240658" cy="25407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8D8D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77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Marketing</dc:creator>
  <cp:lastModifiedBy>Paola Liberona</cp:lastModifiedBy>
  <cp:revision>11</cp:revision>
  <dcterms:created xsi:type="dcterms:W3CDTF">2020-01-24T19:36:59Z</dcterms:created>
  <dcterms:modified xsi:type="dcterms:W3CDTF">2023-04-21T22:33:09Z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2011-02-14T00:00:00Z</vt:filetime>
  </property>
  <property fmtid="{D5CDD505-2E9C-101B-9397-08002B2CF9AE}" pid="3" name="LastSaved">
    <vt:filetime>2011-02-14T00:00:00Z</vt:filetime>
  </property>
</Properties>
</file>